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60" r:id="rId6"/>
    <p:sldId id="263" r:id="rId7"/>
    <p:sldId id="259" r:id="rId8"/>
    <p:sldId id="261" r:id="rId9"/>
    <p:sldId id="266" r:id="rId10"/>
    <p:sldId id="264" r:id="rId11"/>
    <p:sldId id="265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9C801-30ED-479E-A491-DEE12BB97E2F}" v="27" dt="2022-01-21T22:56:21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5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11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8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32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03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19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62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94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25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59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A3E8F-7CDC-4DB4-B01E-79A4B728514A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659A-10E5-482B-9F62-B91438B4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2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yberdefenders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yberdefenders.org/blueteam-ctf-challenges/45" TargetMode="External"/><Relationship Id="rId2" Type="http://schemas.openxmlformats.org/officeDocument/2006/relationships/hyperlink" Target="https://cyberdefender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A1A352-99CA-45DB-85DE-7DD298BEF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9050"/>
            <a:ext cx="73152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789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86520-1D34-45AF-866B-259BBBF54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B06B5-EE1B-487A-BAF0-1B7B83AD5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1" y="2962451"/>
            <a:ext cx="2779954" cy="2820012"/>
          </a:xfrm>
        </p:spPr>
        <p:txBody>
          <a:bodyPr>
            <a:normAutofit/>
          </a:bodyPr>
          <a:lstStyle/>
          <a:p>
            <a:r>
              <a:rPr lang="en-US" sz="1600"/>
              <a:t>Common Vulneraries and Exposures</a:t>
            </a:r>
          </a:p>
          <a:p>
            <a:pPr lvl="1"/>
            <a:r>
              <a:rPr lang="en-US" sz="1600"/>
              <a:t>https://www.exploit-db.com/</a:t>
            </a:r>
          </a:p>
          <a:p>
            <a:pPr lvl="1"/>
            <a:r>
              <a:rPr lang="en-US" sz="1600"/>
              <a:t>https://cve.mitre.org</a:t>
            </a:r>
          </a:p>
          <a:p>
            <a:pPr lvl="1"/>
            <a:r>
              <a:rPr lang="en-US" sz="1600"/>
              <a:t>https://nvd.nist.gov/</a:t>
            </a:r>
          </a:p>
          <a:p>
            <a:r>
              <a:rPr lang="en-US" sz="1600"/>
              <a:t>Often easier to google aspects of potential CVE than searching each sites database</a:t>
            </a:r>
          </a:p>
          <a:p>
            <a:pPr lvl="1"/>
            <a:endParaRPr lang="en-US" sz="160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2555707-EF1F-44A4-8C3F-D502C068F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103" y="3368702"/>
            <a:ext cx="6691698" cy="200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96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DDAD8-2006-4603-9202-8E28863C0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DEA2CDC-0DEB-4A78-AFF2-C519FF0FE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our purposes</a:t>
            </a:r>
          </a:p>
          <a:p>
            <a:pPr lvl="1"/>
            <a:r>
              <a:rPr lang="en-US" dirty="0"/>
              <a:t>Like Wireshark, but explores protocols like SOCKS more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46EC5C-0865-4315-B4E0-48096F723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9845" y="3311081"/>
            <a:ext cx="3477110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FF136-0511-43C1-854A-9E976823D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4368602" cy="1337176"/>
          </a:xfrm>
        </p:spPr>
        <p:txBody>
          <a:bodyPr anchor="b">
            <a:normAutofit/>
          </a:bodyPr>
          <a:lstStyle/>
          <a:p>
            <a:r>
              <a:rPr lang="en-US" sz="5400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3A033-2F6B-4530-8EC5-BB82C27E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244436"/>
            <a:ext cx="4243589" cy="3949131"/>
          </a:xfrm>
        </p:spPr>
        <p:txBody>
          <a:bodyPr>
            <a:normAutofit/>
          </a:bodyPr>
          <a:lstStyle/>
          <a:p>
            <a:r>
              <a:rPr lang="en-US" sz="2200" dirty="0"/>
              <a:t>David Lee (Epidemic 4.3#3453)</a:t>
            </a:r>
          </a:p>
          <a:p>
            <a:r>
              <a:rPr lang="en-US" sz="2200" dirty="0"/>
              <a:t>IT Major</a:t>
            </a:r>
          </a:p>
          <a:p>
            <a:r>
              <a:rPr lang="en-US" sz="2200" dirty="0"/>
              <a:t>Competitions</a:t>
            </a:r>
          </a:p>
          <a:p>
            <a:pPr lvl="1"/>
            <a:r>
              <a:rPr lang="en-US" sz="2200" dirty="0" err="1"/>
              <a:t>HiveStorm</a:t>
            </a:r>
            <a:r>
              <a:rPr lang="en-US" sz="2200" dirty="0"/>
              <a:t> ‘21</a:t>
            </a:r>
          </a:p>
          <a:p>
            <a:pPr lvl="1"/>
            <a:r>
              <a:rPr lang="en-US" sz="2200" dirty="0"/>
              <a:t>CCDC ‘21</a:t>
            </a:r>
          </a:p>
          <a:p>
            <a:r>
              <a:rPr lang="en-US" sz="2200" dirty="0"/>
              <a:t>Conferences</a:t>
            </a:r>
          </a:p>
          <a:p>
            <a:pPr lvl="1"/>
            <a:r>
              <a:rPr lang="en-US" sz="2200" dirty="0"/>
              <a:t>Defcon ‘20-’21</a:t>
            </a:r>
          </a:p>
          <a:p>
            <a:r>
              <a:rPr lang="en-US" sz="2200" dirty="0"/>
              <a:t>Got a lot to learn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247B16-0703-49B8-9240-2AC7FCC02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26" r="23443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389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698F9-FB55-4B53-A9ED-D3459CD17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Agenda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536F1-9B9E-4778-A4CA-851A0B8CB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400" dirty="0"/>
              <a:t>Club Description</a:t>
            </a:r>
          </a:p>
          <a:p>
            <a:r>
              <a:rPr lang="en-US" sz="2400" dirty="0"/>
              <a:t>Convention: </a:t>
            </a:r>
            <a:r>
              <a:rPr lang="en-US" sz="2400" dirty="0" err="1"/>
              <a:t>CactusCon</a:t>
            </a:r>
            <a:endParaRPr lang="en-US" sz="2400" dirty="0"/>
          </a:p>
          <a:p>
            <a:r>
              <a:rPr lang="en-US" sz="2400" dirty="0"/>
              <a:t>Questions?</a:t>
            </a:r>
          </a:p>
          <a:p>
            <a:r>
              <a:rPr lang="en-US" sz="2400" dirty="0"/>
              <a:t>Lab</a:t>
            </a:r>
          </a:p>
          <a:p>
            <a:pPr lvl="1"/>
            <a:r>
              <a:rPr lang="en-US" dirty="0">
                <a:hlinkClick r:id="rId2"/>
              </a:rPr>
              <a:t>https://cyberdefenders.org/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2FCD5-3387-42C3-951C-45C28843B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1607070"/>
            <a:ext cx="5458968" cy="364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3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860E2-2121-4F2D-AE42-4C9B6CD48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Cybersecurity Devils?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020AC-99BC-4E55-A55C-7787B04E6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400" dirty="0"/>
              <a:t>An environment where students learn hands-on defensive cyber security skills</a:t>
            </a:r>
          </a:p>
          <a:p>
            <a:r>
              <a:rPr lang="en-US" sz="2400" dirty="0"/>
              <a:t>Compete in cybersecurity competitions</a:t>
            </a:r>
          </a:p>
          <a:p>
            <a:r>
              <a:rPr lang="en-US" sz="2400" dirty="0"/>
              <a:t>Future workshops will be in-person @ Poly campus Library</a:t>
            </a:r>
          </a:p>
          <a:p>
            <a:pPr lvl="1"/>
            <a:r>
              <a:rPr lang="en-US" sz="2000" dirty="0"/>
              <a:t>TBA</a:t>
            </a:r>
          </a:p>
          <a:p>
            <a:r>
              <a:rPr lang="en-US" sz="2400" dirty="0"/>
              <a:t>Meeting are ~1-2 hours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9B992-C830-4260-8305-19F4491EDF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9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241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8642C-55FB-432A-B61E-3F1878389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400"/>
              <a:t>What can Cybersecurity Devils do for YOU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B924B-9C5E-4FB4-9ED2-216F2B449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1756944"/>
            <a:ext cx="4559425" cy="359309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Build real skills with real tools</a:t>
            </a:r>
          </a:p>
          <a:p>
            <a:r>
              <a:rPr lang="en-US" sz="2400" dirty="0"/>
              <a:t>Connect with likeminded cybersecurity enthusiasts</a:t>
            </a:r>
          </a:p>
          <a:p>
            <a:r>
              <a:rPr lang="en-US" sz="2400" dirty="0"/>
              <a:t>Give your resume some flavor</a:t>
            </a:r>
          </a:p>
          <a:p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E15BD-981A-427F-BF52-A181995D33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143" b="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52DCB5-3C2F-444C-94C5-01501AE47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531" y="4531362"/>
            <a:ext cx="3667251" cy="20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7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80B1-11C9-430B-A36E-A64A2A7AC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Convention: </a:t>
            </a:r>
            <a:r>
              <a:rPr lang="en-US" dirty="0" err="1"/>
              <a:t>CactusCon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1F393-ACAA-4196-BB68-00360DF96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90688"/>
            <a:ext cx="5157787" cy="4498975"/>
          </a:xfrm>
        </p:spPr>
        <p:txBody>
          <a:bodyPr>
            <a:normAutofit/>
          </a:bodyPr>
          <a:lstStyle/>
          <a:p>
            <a:r>
              <a:rPr lang="en-US" dirty="0"/>
              <a:t>Local? Free? Why not both?</a:t>
            </a:r>
          </a:p>
          <a:p>
            <a:r>
              <a:rPr lang="en-US" dirty="0"/>
              <a:t>February 4-5, 2022</a:t>
            </a:r>
          </a:p>
          <a:p>
            <a:r>
              <a:rPr lang="en-US" dirty="0"/>
              <a:t>Mesa, AZ</a:t>
            </a:r>
          </a:p>
          <a:p>
            <a:r>
              <a:rPr lang="en-US" dirty="0"/>
              <a:t>Schedule out now (#resources)</a:t>
            </a:r>
          </a:p>
          <a:p>
            <a:pPr lvl="1"/>
            <a:r>
              <a:rPr lang="en-US" dirty="0"/>
              <a:t>Incident response</a:t>
            </a:r>
          </a:p>
          <a:p>
            <a:pPr lvl="1"/>
            <a:r>
              <a:rPr lang="en-US" dirty="0"/>
              <a:t>Malware detection/ analysis</a:t>
            </a:r>
          </a:p>
          <a:p>
            <a:pPr lvl="1"/>
            <a:r>
              <a:rPr lang="en-US" dirty="0"/>
              <a:t>Cloud computing</a:t>
            </a:r>
          </a:p>
          <a:p>
            <a:pPr lvl="1"/>
            <a:r>
              <a:rPr lang="en-US" dirty="0"/>
              <a:t>Covert communications</a:t>
            </a:r>
          </a:p>
          <a:p>
            <a:pPr lvl="1"/>
            <a:r>
              <a:rPr lang="en-US" dirty="0"/>
              <a:t>Cryptography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65A0ED7-6544-4C28-B244-9C359A0D04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90688"/>
            <a:ext cx="5183188" cy="4498975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Network recon</a:t>
            </a:r>
          </a:p>
          <a:p>
            <a:pPr lvl="1"/>
            <a:r>
              <a:rPr lang="en-US" dirty="0"/>
              <a:t>Framework vulnerabilities</a:t>
            </a:r>
          </a:p>
          <a:p>
            <a:pPr lvl="1"/>
            <a:r>
              <a:rPr lang="en-US" dirty="0"/>
              <a:t>Mobile security</a:t>
            </a:r>
          </a:p>
          <a:p>
            <a:pPr lvl="1"/>
            <a:r>
              <a:rPr lang="en-US" dirty="0"/>
              <a:t>Social engineering </a:t>
            </a:r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50FD8A-3EC2-4AF3-ABFF-270B97205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460" y="3778180"/>
            <a:ext cx="5395667" cy="271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5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6576505-853B-4F8A-ACB4-66D7DB6A0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CDB87E-C16C-4CA6-BBFC-42D464D846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230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7F882-152F-4E23-BDC2-E2E0F5B1A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027190" cy="1151739"/>
          </a:xfrm>
        </p:spPr>
        <p:txBody>
          <a:bodyPr anchor="b">
            <a:normAutofit/>
          </a:bodyPr>
          <a:lstStyle/>
          <a:p>
            <a:r>
              <a:rPr lang="en-US" sz="2600" dirty="0"/>
              <a:t>Lab @ </a:t>
            </a:r>
            <a:r>
              <a:rPr lang="en-US" sz="2600" dirty="0">
                <a:hlinkClick r:id="rId2"/>
              </a:rPr>
              <a:t>https://cyberdefenders.org/</a:t>
            </a:r>
            <a:endParaRPr lang="en-US" sz="2600" dirty="0"/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FA5A2-E0E7-4C2F-BD42-75825E6CC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2641858"/>
            <a:ext cx="5318593" cy="3551709"/>
          </a:xfrm>
        </p:spPr>
        <p:txBody>
          <a:bodyPr>
            <a:normAutofit fontScale="92500"/>
          </a:bodyPr>
          <a:lstStyle/>
          <a:p>
            <a:r>
              <a:rPr lang="en-US" sz="1900" dirty="0"/>
              <a:t>Win/Lin/Mac</a:t>
            </a:r>
          </a:p>
          <a:p>
            <a:r>
              <a:rPr lang="en-US" sz="1900" dirty="0"/>
              <a:t>Install Wireshark</a:t>
            </a:r>
          </a:p>
          <a:p>
            <a:r>
              <a:rPr lang="en-US" sz="1900" dirty="0"/>
              <a:t>Create free account @ </a:t>
            </a:r>
            <a:r>
              <a:rPr lang="en-US" sz="1900" dirty="0">
                <a:hlinkClick r:id="rId2"/>
              </a:rPr>
              <a:t>https://cyberdefenders.org/</a:t>
            </a:r>
            <a:endParaRPr lang="en-US" sz="1900" dirty="0"/>
          </a:p>
          <a:p>
            <a:pPr lvl="1"/>
            <a:r>
              <a:rPr lang="en-US" sz="1900" dirty="0"/>
              <a:t>Under ‘Practice’ tab, Search ‘</a:t>
            </a:r>
            <a:r>
              <a:rPr lang="en-US" sz="1900" dirty="0" err="1"/>
              <a:t>HoneyBOT</a:t>
            </a:r>
            <a:r>
              <a:rPr lang="en-US" sz="1900" dirty="0"/>
              <a:t>’</a:t>
            </a:r>
          </a:p>
          <a:p>
            <a:pPr lvl="2"/>
            <a:r>
              <a:rPr lang="en-US" sz="1900" dirty="0"/>
              <a:t>Questions 1-5</a:t>
            </a:r>
          </a:p>
          <a:p>
            <a:pPr lvl="2"/>
            <a:r>
              <a:rPr lang="en-US" sz="1900" dirty="0">
                <a:hlinkClick r:id="rId3"/>
              </a:rPr>
              <a:t>https://cyberdefenders.org/blueteam-ctf-challenges/45</a:t>
            </a:r>
            <a:endParaRPr lang="en-US" sz="1900" dirty="0"/>
          </a:p>
          <a:p>
            <a:r>
              <a:rPr lang="en-US" sz="2700" dirty="0"/>
              <a:t>Look for the Story</a:t>
            </a:r>
          </a:p>
          <a:p>
            <a:r>
              <a:rPr lang="en-US" sz="2700" dirty="0"/>
              <a:t>How does blank data fit into the bigger picture?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0573ED-ABF4-4B4B-8A19-D40FBD3475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3"/>
          <a:stretch/>
        </p:blipFill>
        <p:spPr>
          <a:xfrm>
            <a:off x="6057524" y="743578"/>
            <a:ext cx="6132953" cy="611442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3845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97E77-1D15-4186-BDC1-BFBDF80F5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What is Wireshark?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2AFCA-B740-4CED-9FD0-A8CA89A7E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Free and open-source packet analyzer</a:t>
            </a:r>
          </a:p>
          <a:p>
            <a:r>
              <a:rPr lang="en-US" sz="2200" dirty="0"/>
              <a:t>Easy to introduce, difficult to master</a:t>
            </a:r>
          </a:p>
          <a:p>
            <a:r>
              <a:rPr lang="en-US" sz="2200" dirty="0"/>
              <a:t> features to note in this lab</a:t>
            </a:r>
          </a:p>
          <a:p>
            <a:pPr lvl="1"/>
            <a:r>
              <a:rPr lang="en-US" sz="1800" dirty="0"/>
              <a:t>Statistics tab -&gt; Conversations</a:t>
            </a:r>
          </a:p>
          <a:p>
            <a:pPr lvl="2"/>
            <a:r>
              <a:rPr lang="en-US" sz="1400" dirty="0"/>
              <a:t>Helps organize the noise</a:t>
            </a:r>
          </a:p>
          <a:p>
            <a:endParaRPr lang="en-US" sz="2200" dirty="0"/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9093C75C-7CC3-4FAF-A5EA-52081EAF0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526" y="4290992"/>
            <a:ext cx="45148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86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DEA22F1DDCB64494710B8BD46F8708" ma:contentTypeVersion="4" ma:contentTypeDescription="Create a new document." ma:contentTypeScope="" ma:versionID="6aa1ca38401cb8022778608f156a91c2">
  <xsd:schema xmlns:xsd="http://www.w3.org/2001/XMLSchema" xmlns:xs="http://www.w3.org/2001/XMLSchema" xmlns:p="http://schemas.microsoft.com/office/2006/metadata/properties" xmlns:ns3="25ab942d-7cee-4791-bbbb-97547b950ba9" targetNamespace="http://schemas.microsoft.com/office/2006/metadata/properties" ma:root="true" ma:fieldsID="9e5aa3832db2616330b5c4ccccc1a48e" ns3:_="">
    <xsd:import namespace="25ab942d-7cee-4791-bbbb-97547b950b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ab942d-7cee-4791-bbbb-97547b950b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D0F7CA-AD38-4C61-959C-8912A9D53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ab942d-7cee-4791-bbbb-97547b950b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BB93FEE-6FD5-45D3-AB9F-E29854210CF2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25ab942d-7cee-4791-bbbb-97547b950ba9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13869BC-E2CD-4E01-B812-EE5F04520E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1359</TotalTime>
  <Words>290</Words>
  <Application>Microsoft Office PowerPoint</Application>
  <PresentationFormat>Widescreen</PresentationFormat>
  <Paragraphs>64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Who am I?</vt:lpstr>
      <vt:lpstr>Agenda</vt:lpstr>
      <vt:lpstr>What is Cybersecurity Devils?</vt:lpstr>
      <vt:lpstr>What can Cybersecurity Devils do for YOU</vt:lpstr>
      <vt:lpstr>Convention: CactusCon</vt:lpstr>
      <vt:lpstr>Questions?</vt:lpstr>
      <vt:lpstr>Lab @ https://cyberdefenders.org/</vt:lpstr>
      <vt:lpstr>What is Wireshark?</vt:lpstr>
      <vt:lpstr>CVE</vt:lpstr>
      <vt:lpstr>Brim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Lee (Student)</dc:creator>
  <cp:lastModifiedBy>David Lee (Student)</cp:lastModifiedBy>
  <cp:revision>2</cp:revision>
  <dcterms:created xsi:type="dcterms:W3CDTF">2022-01-10T01:24:36Z</dcterms:created>
  <dcterms:modified xsi:type="dcterms:W3CDTF">2022-01-22T20:07:15Z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0x01010015DEA22F1DDCB64494710B8BD46F8708</vt:lpwstr>
  </property>
</Properties>
</file>

<file path=docProps/thumbnail.jpeg>
</file>